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>
          <p15:clr>
            <a:srgbClr val="A4A3A4"/>
          </p15:clr>
        </p15:guide>
        <p15:guide id="2" pos="43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おとなりさん。 南片江" initials="お南" lastIdx="6" clrIdx="0">
    <p:extLst>
      <p:ext uri="{19B8F6BF-5375-455C-9EA6-DF929625EA0E}">
        <p15:presenceInfo xmlns:p15="http://schemas.microsoft.com/office/powerpoint/2012/main" userId="d78f24f762dbd2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D46"/>
    <a:srgbClr val="8CA069"/>
    <a:srgbClr val="FF6600"/>
    <a:srgbClr val="996633"/>
    <a:srgbClr val="A9B90D"/>
    <a:srgbClr val="669900"/>
    <a:srgbClr val="CB4335"/>
    <a:srgbClr val="E1D7C8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5495" autoAdjust="0"/>
  </p:normalViewPr>
  <p:slideViewPr>
    <p:cSldViewPr>
      <p:cViewPr>
        <p:scale>
          <a:sx n="66" d="100"/>
          <a:sy n="66" d="100"/>
        </p:scale>
        <p:origin x="2899" y="-149"/>
      </p:cViewPr>
      <p:guideLst>
        <p:guide orient="horz" pos="3424"/>
        <p:guide pos="4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AAAFF6E-6442-6339-D41D-BDE469DCCA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5620D7-CB2C-891E-DE1F-B26C4A61F1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7AD72-9F80-4CF0-A288-CE93E908D5D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B42331-E29D-406A-DD29-1DE87E95D7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BCB5A0-E894-18D2-3370-06F866945F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6335C-5D74-4DDB-A371-43DC888BE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402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6400" cy="496888"/>
          </a:xfrm>
          <a:prstGeom prst="rect">
            <a:avLst/>
          </a:prstGeom>
        </p:spPr>
        <p:txBody>
          <a:bodyPr vert="horz" lIns="92100" tIns="46052" rIns="92100" bIns="46052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1" y="2"/>
            <a:ext cx="2946400" cy="496888"/>
          </a:xfrm>
          <a:prstGeom prst="rect">
            <a:avLst/>
          </a:prstGeom>
        </p:spPr>
        <p:txBody>
          <a:bodyPr vert="horz" lIns="92100" tIns="46052" rIns="92100" bIns="46052" rtlCol="0"/>
          <a:lstStyle>
            <a:lvl1pPr algn="r">
              <a:defRPr sz="1300"/>
            </a:lvl1pPr>
          </a:lstStyle>
          <a:p>
            <a:fld id="{DC7AC70E-C8FC-4DEF-B427-16A8899F160F}" type="datetimeFigureOut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0" tIns="46052" rIns="92100" bIns="4605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8" y="4714891"/>
            <a:ext cx="5438774" cy="4467225"/>
          </a:xfrm>
          <a:prstGeom prst="rect">
            <a:avLst/>
          </a:prstGeom>
        </p:spPr>
        <p:txBody>
          <a:bodyPr vert="horz" lIns="92100" tIns="46052" rIns="92100" bIns="460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180"/>
            <a:ext cx="2946400" cy="496887"/>
          </a:xfrm>
          <a:prstGeom prst="rect">
            <a:avLst/>
          </a:prstGeom>
        </p:spPr>
        <p:txBody>
          <a:bodyPr vert="horz" lIns="92100" tIns="46052" rIns="92100" bIns="46052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1" y="9428180"/>
            <a:ext cx="2946400" cy="496887"/>
          </a:xfrm>
          <a:prstGeom prst="rect">
            <a:avLst/>
          </a:prstGeom>
        </p:spPr>
        <p:txBody>
          <a:bodyPr vert="horz" lIns="92100" tIns="46052" rIns="92100" bIns="46052" rtlCol="0" anchor="b"/>
          <a:lstStyle>
            <a:lvl1pPr algn="r">
              <a:defRPr sz="1300"/>
            </a:lvl1pPr>
          </a:lstStyle>
          <a:p>
            <a:fld id="{26096336-CBAB-44B3-97F3-2B3EA862BA1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2086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54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角丸四角形 4"/>
          <p:cNvSpPr/>
          <p:nvPr/>
        </p:nvSpPr>
        <p:spPr>
          <a:xfrm>
            <a:off x="49213" y="93663"/>
            <a:ext cx="6759575" cy="89217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625" y="1931988"/>
            <a:ext cx="6765925" cy="20367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625" y="1862138"/>
            <a:ext cx="6765925" cy="1603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7625" y="3968750"/>
            <a:ext cx="6765925" cy="1476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1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44A0-4FDB-4CAB-ADC7-E06768E787BB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12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13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F1B861-B8A3-46B0-9705-76533D835BC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327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A124-C057-4184-9403-0D0EB2F74722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7C81-F91B-42B8-A541-70351A0AD1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27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8702-6043-4934-A7E2-2A3E25016112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4C734-5761-40A3-8E50-983545A333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622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D2CC-AE68-4F65-9407-417EC78D9119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1A77-522B-4A2F-8E97-99617E5FCA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72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角丸四角形 4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52388" y="3168650"/>
            <a:ext cx="6759575" cy="1222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388" y="3122613"/>
            <a:ext cx="6759575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800" y="3292475"/>
            <a:ext cx="6761163" cy="603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275E-E1D2-44AE-88C3-49745082F2BE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4B96-2319-4019-9FF7-CE9681DA741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83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C1EDB-ACC0-4297-BE6A-F548012DF4C1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7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76A5-4AC8-40C8-B7D9-7880F8A109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64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00DE6-0C10-44D1-A8EA-C5D4E682F42A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9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724DA-46CE-4601-8637-19BB1678790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4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034B-1064-4EDB-ACD9-33126EAD3DCF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5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B616-B236-4E75-A37F-9CAD897AAF5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82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B180-1228-45EF-804F-BA0F99526495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4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E0A0E-8C88-4E56-8175-252120DC9B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5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角丸四角形 5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ACF1-C086-4D81-B02F-0FF99DF3A55E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0309-B8B7-4B77-AD9C-2C17AF29AA2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762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 flipV="1">
            <a:off x="50800" y="6245225"/>
            <a:ext cx="6754813" cy="1206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800" y="6200775"/>
            <a:ext cx="6754813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800" y="6364288"/>
            <a:ext cx="6754813" cy="650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dirty="0"/>
              <a:t>アイコンをクリックして図を追加</a:t>
            </a:r>
            <a:endParaRPr lang="en-US" noProof="0" dirty="0"/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E344-F75A-47FD-A7E6-5A0D79B7D138}" type="datetimeFigureOut">
              <a:rPr lang="ja-JP" altLang="en-US">
                <a:solidFill>
                  <a:srgbClr val="3E3D2D"/>
                </a:solidFill>
              </a:rPr>
              <a:pPr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3E3D2D"/>
              </a:solidFill>
            </a:endParaRPr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19391-D435-4FE2-BD72-901D5D63FF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655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角丸四角形 7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1028" name="タイトル プレースホルダー 21"/>
          <p:cNvSpPr>
            <a:spLocks noGrp="1"/>
          </p:cNvSpPr>
          <p:nvPr>
            <p:ph type="title"/>
          </p:nvPr>
        </p:nvSpPr>
        <p:spPr bwMode="auto">
          <a:xfrm>
            <a:off x="685800" y="366713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9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685800" y="1930400"/>
            <a:ext cx="58293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BB610-4EEB-4758-A8F2-D94BF0145EE1}" type="datetimeFigureOut">
              <a:rPr lang="ja-JP" altLang="en-US">
                <a:solidFill>
                  <a:srgbClr val="3E3D2D"/>
                </a:solidFill>
                <a:latin typeface="Corbel" pitchFamily="34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2024/6/12</a:t>
            </a:fld>
            <a:endParaRPr lang="ja-JP" altLang="en-US" dirty="0">
              <a:solidFill>
                <a:srgbClr val="3E3D2D"/>
              </a:solidFill>
              <a:latin typeface="Corbel" pitchFamily="34" charset="0"/>
              <a:ea typeface="ＭＳ Ｐゴシック" charset="-128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3E3D2D"/>
              </a:solidFill>
              <a:latin typeface="Corbel" pitchFamily="34" charset="0"/>
              <a:ea typeface="ＭＳ Ｐゴシック" charset="-128"/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0953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B203F-4A11-4894-8A77-9A641476C1B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843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8DFAA"/>
        </a:buClr>
        <a:buSzPct val="8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FF6700"/>
        </a:buClr>
        <a:buSzPct val="8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FF6700"/>
        </a:buClr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E49A8EC-28D1-4731-9999-F024B819F303}"/>
              </a:ext>
            </a:extLst>
          </p:cNvPr>
          <p:cNvGrpSpPr/>
          <p:nvPr/>
        </p:nvGrpSpPr>
        <p:grpSpPr>
          <a:xfrm>
            <a:off x="-27384" y="323528"/>
            <a:ext cx="6936157" cy="1306585"/>
            <a:chOff x="-27384" y="323528"/>
            <a:chExt cx="6936157" cy="1306585"/>
          </a:xfrm>
        </p:grpSpPr>
        <p:grpSp>
          <p:nvGrpSpPr>
            <p:cNvPr id="32" name="グループ化 26"/>
            <p:cNvGrpSpPr>
              <a:grpSpLocks/>
            </p:cNvGrpSpPr>
            <p:nvPr/>
          </p:nvGrpSpPr>
          <p:grpSpPr bwMode="auto">
            <a:xfrm>
              <a:off x="86780" y="323528"/>
              <a:ext cx="6695248" cy="936625"/>
              <a:chOff x="0" y="4932040"/>
              <a:chExt cx="6813376" cy="450050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0" y="4932040"/>
                <a:ext cx="6813376" cy="360040"/>
              </a:xfrm>
              <a:prstGeom prst="rect">
                <a:avLst/>
              </a:prstGeom>
              <a:solidFill>
                <a:srgbClr val="8CA069"/>
              </a:solidFill>
              <a:ln>
                <a:solidFill>
                  <a:srgbClr val="8CA0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0" y="5292080"/>
                <a:ext cx="6813376" cy="90010"/>
              </a:xfrm>
              <a:prstGeom prst="rect">
                <a:avLst/>
              </a:prstGeom>
              <a:solidFill>
                <a:srgbClr val="917D46"/>
              </a:solidFill>
              <a:ln>
                <a:solidFill>
                  <a:srgbClr val="917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dirty="0">
                  <a:solidFill>
                    <a:srgbClr val="917D46"/>
                  </a:solidFill>
                </a:endParaRPr>
              </a:p>
            </p:txBody>
          </p:sp>
        </p:grpSp>
        <p:sp>
          <p:nvSpPr>
            <p:cNvPr id="33" name="タイトル 1"/>
            <p:cNvSpPr txBox="1">
              <a:spLocks/>
            </p:cNvSpPr>
            <p:nvPr/>
          </p:nvSpPr>
          <p:spPr bwMode="auto">
            <a:xfrm>
              <a:off x="-27384" y="1259632"/>
              <a:ext cx="6936157" cy="370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ja-JP" altLang="en-US" sz="1800" b="1" dirty="0">
                  <a:solidFill>
                    <a:srgbClr val="917D46"/>
                  </a:solidFill>
                  <a:latin typeface="HG正楷書体-PRO" pitchFamily="66" charset="-128"/>
                  <a:ea typeface="HG正楷書体-PRO" pitchFamily="66" charset="-128"/>
                </a:rPr>
                <a:t>お散歩＆日常デイ</a:t>
              </a:r>
              <a:r>
                <a:rPr lang="en-US" altLang="ja-JP" sz="1800" b="1" dirty="0">
                  <a:solidFill>
                    <a:srgbClr val="917D46"/>
                  </a:solidFill>
                  <a:latin typeface="HG正楷書体-PRO" pitchFamily="66" charset="-128"/>
                  <a:ea typeface="HG正楷書体-PRO" pitchFamily="66" charset="-128"/>
                </a:rPr>
                <a:t>『</a:t>
              </a:r>
              <a:r>
                <a:rPr lang="ja-JP" altLang="en-US" sz="1800" b="1" dirty="0">
                  <a:solidFill>
                    <a:srgbClr val="917D46"/>
                  </a:solidFill>
                  <a:latin typeface="HG正楷書体-PRO" pitchFamily="66" charset="-128"/>
                  <a:ea typeface="HG正楷書体-PRO" pitchFamily="66" charset="-128"/>
                </a:rPr>
                <a:t>おとなりさん。南片江</a:t>
              </a:r>
              <a:r>
                <a:rPr lang="en-US" altLang="ja-JP" sz="1800" b="1" dirty="0">
                  <a:solidFill>
                    <a:srgbClr val="917D46"/>
                  </a:solidFill>
                  <a:latin typeface="HG正楷書体-PRO" pitchFamily="66" charset="-128"/>
                  <a:ea typeface="HG正楷書体-PRO" pitchFamily="66" charset="-128"/>
                </a:rPr>
                <a:t>』</a:t>
              </a:r>
              <a:r>
                <a:rPr lang="ja-JP" altLang="en-US" sz="1800" b="1" dirty="0">
                  <a:solidFill>
                    <a:srgbClr val="917D46"/>
                  </a:solidFill>
                  <a:latin typeface="HG正楷書体-PRO" pitchFamily="66" charset="-128"/>
                  <a:ea typeface="HG正楷書体-PRO" pitchFamily="66" charset="-128"/>
                </a:rPr>
                <a:t>の本日のご様子です</a:t>
              </a:r>
              <a:endParaRPr lang="ja-JP" altLang="ja-JP" sz="18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884" y="-480392"/>
            <a:ext cx="6398468" cy="1524000"/>
          </a:xfrm>
        </p:spPr>
        <p:txBody>
          <a:bodyPr/>
          <a:lstStyle/>
          <a:p>
            <a: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おとなりさん。本日のご様子</a:t>
            </a:r>
            <a:endParaRPr lang="ja-JP" altLang="ja-JP" sz="32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 bwMode="auto">
          <a:xfrm>
            <a:off x="304800" y="8613742"/>
            <a:ext cx="6286183" cy="317111"/>
          </a:xfrm>
          <a:prstGeom prst="rect">
            <a:avLst/>
          </a:prstGeom>
          <a:noFill/>
          <a:ln w="25400">
            <a:solidFill>
              <a:srgbClr val="917D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n-US" altLang="ja-JP" sz="1050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105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次回のお越しを心よりお待ち申し上げます。　　　　</a:t>
            </a:r>
            <a:r>
              <a:rPr lang="en-US" altLang="ja-JP" sz="105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※</a:t>
            </a:r>
            <a:r>
              <a:rPr lang="ja-JP" altLang="en-US" sz="105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写真撮影時のみマスクを外しております</a:t>
            </a:r>
            <a:endParaRPr lang="en-US" altLang="ja-JP" sz="1050" b="1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 bwMode="auto">
          <a:xfrm>
            <a:off x="112832" y="994630"/>
            <a:ext cx="2352368" cy="37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b="1" dirty="0">
                <a:ln w="3175">
                  <a:noFill/>
                </a:ln>
                <a:solidFill>
                  <a:srgbClr val="E1D7C8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令和６年</a:t>
            </a:r>
            <a:r>
              <a:rPr lang="en-US" altLang="ja-JP" sz="1600" b="1" dirty="0">
                <a:ln w="3175">
                  <a:noFill/>
                </a:ln>
                <a:solidFill>
                  <a:srgbClr val="E1D7C8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6</a:t>
            </a:r>
            <a:r>
              <a:rPr lang="ja-JP" altLang="en-US" sz="1600" b="1" dirty="0">
                <a:ln w="3175">
                  <a:noFill/>
                </a:ln>
                <a:solidFill>
                  <a:srgbClr val="E1D7C8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</a:t>
            </a:r>
            <a:r>
              <a:rPr lang="en-US" altLang="ja-JP" sz="1600" b="1" dirty="0">
                <a:ln w="3175">
                  <a:noFill/>
                </a:ln>
                <a:solidFill>
                  <a:srgbClr val="E1D7C8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12</a:t>
            </a:r>
            <a:r>
              <a:rPr lang="ja-JP" altLang="en-US" sz="1600" b="1" dirty="0">
                <a:ln w="3175">
                  <a:noFill/>
                </a:ln>
                <a:solidFill>
                  <a:srgbClr val="E1D7C8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日</a:t>
            </a:r>
            <a:endParaRPr lang="en-US" altLang="ja-JP" sz="1600" b="1" dirty="0">
              <a:ln w="3175">
                <a:noFill/>
              </a:ln>
              <a:solidFill>
                <a:srgbClr val="E1D7C8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47" name="Picture 13" descr="C:\Users\koganeikouen\AppData\Local\Microsoft\Windows\Temporary Internet Files\Content.IE5\IQRH7MXU\MC9003937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7280" y="7957540"/>
            <a:ext cx="550463" cy="656202"/>
          </a:xfrm>
          <a:prstGeom prst="rect">
            <a:avLst/>
          </a:prstGeom>
          <a:noFill/>
          <a:scene3d>
            <a:camera prst="orthographicFront">
              <a:rot lat="0" lon="54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utoShape 18" descr="data:image/jpeg;base64,/9j/4AAQSkZJRgABAQAAAQABAAD/2wCEAAkGBxQTERQUExQVFhUXGBcYGRgXFxcYGBwaFxgYFxYYGBgcHSggGhwlHhcVITEhJSkrLi4vGB8zODMsNygtLisBCgoKDg0OGxAQGywlICQsLCw1NCwsLCwvNC8sLywsLC8sMiwsNywsLCwsLCwvLCw0MSwsLCwsLywtNCwsNCwvLP/AABEIAKcBLgMBIgACEQEDEQH/xAAbAAEAAgMBAQAAAAAAAAAAAAAABAUCAwYBB//EAEcQAAIBAgMFBQUGAgkBCAMAAAECEQADEiExBCJBUWEFEzJxgQZCUpGhI2JygpKxM8EUFUOissLR8PFjJIOTs8PS4eIHU3P/xAAaAQEAAgMBAAAAAAAAAAAAAAAAAwQBAgUG/8QANBEAAgECAwQHCAIDAQAAAAAAAAECAxEEITESE1HwBUFhgZGh0RQiMlJxscHhQvEGFUMj/9oADAMBAAIRAxEAPwD7jSlKAUpSgFKUoBSlKAUpSgFKUoBSlKAUpSgFKUoBSlKAUpSgFKUoBSlKAUpSgFKUoBSlKAUpSgFKUoBSlKAUpSgFKVq2jaFQSxHzAn51iUlFXYSuba8ZgNSBVFtXaDvkrIg6XUB/wn6VDa2ciwJAKmceIHDMSSoGpJ141zanSUU7QjfxX4LEcO+tnTrdU6MPmKyBmuVtgYd3KdTGJfkpIJ6uTW6ztBTNSzdSxK5clWFA8yK0h0nf4o+Zl4fgzpaVX7J2gSN8R97QfuY+dWANdKlVjUV4leUXF2YpUPtDtSzYE3bip0JzPkNTXH9te34wldmUycu8fKOqrx9Y8qTqxhqyKdWMNWdjtnaVq143APLMtnkN0SaiWvaKwxjE2YkTbeCOcx/xXHdk9pY7ZMTwcPGZOs3BkZ4YwJ51IVRiKgE8cJyf58LgGjA7wGpIxVz5Y2d8kiDft6Hd2byuMSsGB4ggitlcEm3mwnfISzM0gHLGkhRjER4YMxILDmQepft6yEVixlvcAl50IIGhBBHpVqjio1FnkyelPeZLUtKVzi+0rOT3VmQNWdwB9Af3qPs/tW7Bj3SnDmQHIaOJGWYFb+0U+JZ3E+B1dKpNj9prTRim3OYJzXl4hp6xVjt23Lat4znoFAzLE6Bec1vvYbLlfJGjhJO1jfeuqoLMQoGpJgVTX/ae0DhQPcP3RA8yWjLrXN9qdou1096RIjCMsKTmcIORbQYjpn0rWkYZgMJ4yVJ6L4rrdTlXn8R01Nu1FWXF6luGGVveOgt+1LMYXZ2bqHBHziK2v7QXBrs5/wDESucuk/215gB/ZpEgdYyX1+dYGzbAB7rXTvLhDHqEWTVP/a4v5vJehJ7PT4HQW/aok4e4IPI3FU+kjOtlv2kcsVGzmRqDcUHzgjMda5a7aWM7Dgc1Zv2Za2C8VAIYmM1xDeHOCMnTgQDlrwrH+1xfzeS9DPs9PgdTsvtTZbJg6HjIkDziSPUCrqzeVwGUhgdCDIriHRbjAgD7W2SOYdYzB55x6V52XtD22XAYZ1DifC+W8jj4hnDDPnV3D9NTTtWV1xWpFPDL+J3dKjdn7at1MS5cGU6qw1BqTXooyUkpReTKbTTsxSvGYDMmB1rC3fVvCynyINbGLGylKUApSlAKUpQClKUBrv3MKkxPQca5fa7mNsVxrc8vFHTNsvlU7ty4rsVLZIJKho5STAJyyygVCFm3JAVBAY5yfDrmQc9D6iuBj6zqz2Fay4vr57S9Qjsra63zzkaRbQ8bZ/QP5r+9enYsOYDL95SQPnLD+8K97pCDkmQBOgiRIndUadaxFrBmpa2eYMA/MlT+uua4rVxX1/v1RYu9L889gMyMQDzofBc/K43X+ZrTd20IxwuXI1XC3fLHxYQf70jpXm2vcfFbAMkbzoADnopDEAk6znAiNQRFW2xi2VYMBKytrAB8W6JTPkZPA6xLCjfPP8/vvuuBz8RjXB7MVf7c+Bl2n2uiIHNtmLDcMApPlJQekzyFUu1+2G0suBGFpc8kG9HLFwA6RVvtey2sDId9myLng33dSWEDISchiPGuLu2yrEHgf9mrlKKg7rU5mIxVWas3l2GQDXGJksdSWPDmzH+dYOsGD9CCPmMqk7Kk22HCc/y27jqPmp+Qqz7P2QYR9mrk6OFVlP62EsOIielWFG5UUblf2Ntnd3VOIqp3WjSDxIORA69a6bbUhUzEFgEa2cgZnciSMgfs8wcoIOVcnt9rC5EofweEdNAJ8q6nsG+Hti4QGur9mBESYyJPEldW4AHrMNSJvD5STtCZgNkBBYahVUFgnooaerr0rRbsy4VSAbi4rjZgiP4gz0BJHnW+8hMhQXMkGCATDA3WBMjNgqxyQjhUfa7zuuSswRpOICRAM5FV4E6g1onZ3LNCpu6ikZbRtitCLAtLkFz3urRnHH/500G4UZXWZ18MDLKOWY4DQVuFxhwA/FdC/wB1Sv7VheaRmbfDS4xPoCxmpz0JnchHkfw2GNR0Ihl9RK/LlXhUqwSWZVYwoYiQ4lSvKRl/zWLH7JTxRyP1DF+4Ne7SMrZ5qyH8jQv+WtZQU04vrMG03TG7gtqeKrx5AkYnbyA861XbGCG3gTqXKoSOMCSwnnWVm4yZohGPIMyiQROILwj/AENb7VlVk4wSPHeOcH4bfNuv/FcLEYeVGdmsjZST0MG2tNAuDDGFGEDGTGJjxwjPOt+wbAjM7OxfeIzbWMpMc+HSom1bfANu2Ci8Z8R5zy/eq+Klp4NzjduxG6lnY6hthsj3VHUbp+YqsHdi46SbltlmBvHF0I4xx+dVUV7ijjH+8xUvsGWpjelh2MT3tsHRVYr+bPPrBH0rO6fs7BGoV2H5d79hFRdm7QRS9xmUHA0Ccyx0gDkAB5Cq/bO3RK92shUwAtlqpVjHrVeODrzlsqPoWIxcs0dnsO293tSj3LqjFyxZ4D55RWftD7YWrKlbTLcuaZZqvViNfIV85v3r17NiWAheAGWigZSemZzqFXo8FCpQpbEnf8D2OMpbUjsLl5L6E3nYsdLhbFbB4CFgWx0IHnUazsoBzCqwIEnJZ1AYrBWdVuLE8c6ruwrxLd3AJzKkHC/VVOhBzOFsjnzqZdMEicMgowIgBTmTgPgI1jT4eVWr9ZYStkjpOyO33srbN9sVq4SBiMugk4ST76xEk5ifSuzBr5bt7YriFhCquLAfdRRiVSPiIAn8Siu39kr7dz3T+O1Cn8JEofll+WpYSzsc7GUEltovKUpUpzxSlKAUpQ0ByO1XQL4ue7cBB5aYGHpka8ZIBB5gHnhQSSPNVUHqDXl5Q2NDlmXXoZIceQM+hJ4V4JYKrSDBB/M4Qn5K31PGvHN+9Ltu+/8Al6rsOstF4en7PGO6MXvTcfroQPIkoPSs0xYgs5knEfIy55Ztu/l61qvbSoYklRmMiQPCDcK/rYD0ry3dBD4GDExaWCCYyBPrmfMVi9nz1ev3Y7OeV+CCmcnCsu7YQyuVaScJEEKowjMRIANZBwqsEhU8TvETPIDODooGZ4QILLyQzKCptrkpJyYPLmRyEHF0tke8YW5LA8FkoGyl9Wu3PwgjLhMZEZXo6I81Uvtu/E2d0iCXHDJMpKj4tAFHw5KJzk1Re0lk3ANoCqFyXIySM8JPLlw4VcFSxxYymcy9s70aMSRAHwjMAddI3azA2ziIZnBClcDSdfEuEiNcxGXGpqUZTmowWbNdly91HO9mXlDMHMKR9R/9S49az2C86KYwwSNQZ11yGg1iRS0ltYkS3S5+2FT+9bS1s696vUXJ/wAYFepw3RdOCTqZvy/ZcpYSMV72bIl8KSWLZsMRAGQZiZBkzl051L7M2t9nLEYJYQA04hyIABg+de9yDpcxdLkofIMZQ1j/AEUTAOBvhfcJ8m8LD5TVp4LDNWcETbinwLbY+0lbRu7fIBbhdRA8IDqdcycxJJNWOBiwnvFdfhZS0ccmG8vkT5TXIXLGEnvMWQnCAAf9AOoBFXfZnaGFhZvHdn7N8UshgYd6BuwdY4wcq5GN6HUYudDw9CCphrK8SRYdVle8YQSICEGAcpzGcRWV+8MJ37mhyKtH+M/tW1WYorY3BuNcO7kIBgELI1y41i5eIZnIJAJJYZTnIxEaVxo6I61G+7jfgjOzs5fGixJujXQQbkk9AKu9k2RLc4SbhVsmUEtBAztsoIGcypyMZ1A7D2bFiuMhMmR/EgcWO4pkyYzI0q0F4HIPcb8C32+veGulh6SjHaerK1epd26jZtKlvcc76k7jAMJguBqlwCRPH5RF260pfEwYEYYuG2V0I3jiUCcJYHqixE1MQPwa6PNLp/zt+1entF0zdshmcS8B6I3yVqnlFSWzJXRCnbM4S+4W46FgWViJ4GOIPGvapdrvm5cdzq7M36iT/Os7G1svUcjUVbovK9N9zNYYrO0kWVy5qAVBid5gPlOprJLSuAUCszbuHEWaeZBXIdQQKk7FdZbYKm5vN7q2xLNkFxNJPoOFbTtBQlUOK6R9pdygRwU6ADif3OkFOmoo79OCgrLUi9r9lgW95wbyiQqqIC8cZifzGuarrbGwKVx3Xw2tZORc8wDnH3jLHhFUHa9tBcLWgRbbwyCBI8QE/wC863kiWL6jI7PiW2JAG6FxGF3gztMZySAPlU5uzlKHDa3vvB09ZZxp5VCuLi2YNxVgp/vf+9KlJca4gBMAsiEDFBJk6FiMgBn1qxh8O60rLxKOMxaw8Np63yXErtj2ZjcUAwcQAM8Z1kfuKttoNxlS5cYwPCxC6TlvSWPDVa1WUJdSnpAmSd4hRxIxHoIzIqYti3ZyY73wIRi/PdPh8lj1rtU8JRpKyV325/0eZrdI4is7uVl2Zftmm7bUgsWvAnXHgwnT3mZZGQ+Qrd2T2k2zlmVoJAHiR1IGkgkH5NxrFNpliLaGeVtc/wA11wW+goSSfDankzXL7fJZA+QqV04PWK8ivvqnVJ+LOn7L9t0Y4b64OTrmnqMyv1rrLdwMAVIIOhBkHyNfKbuxO2ij0sqv7kGrDsDtW9sbAXFfuSc5BhZ95Tw6jjVWthItXp68Ceji5J2qacT6RSsLF1XUMpBVgCCNCDoazrmnSFKUoDlO20Fp2O8MRxJAxS51A89CDyB6VUXWuuZdYWAAi3FXISQCdTqeIr3tvtO3dulml4JW2gJAjQsxHxHhyjKoy7Izf2QA6JbX6vLfQV4vFVI72W70vzzwLe8k4pMiorIYZQhYzpr0VgGJ8hFbDs6jNoHUpfP1kV5d2IAGMYOu69thI03RB+VbbKDArHuyTlDI7vI1WC2vkKqmpjs1vfDLctv9wsyyJkDek68+o4mpNu8FAS4CGYzckaqCTA+IEmTGsvzrQ4GYuWbA/MLbfIExWq5bDDCjGOFu4QRP/TcGJ6VPSryp5dRDUoRm7vUtC5QhQ5AOaMXWCvBRiVswOWog845nbtvS5cZnUuRuqAQqwOJIzJJ/lVlZuN3TqCVZM2Qzl99PeUiZI/1qH2hZ7tbSlcMKUYgCCpA3wRrBANeo6CxWHdR7btJ5JPzs/LiR0qDg22RP6YOFiyBrmGOXOSayW6ja2R/3bMD8hI+dZWm1Y6CSR0TfZfI3GUeQrDAMEtmTvEnXE8x8kDN5kV68sHgsqf4bwfheBPTEN0+Rrw3CPs7gj7rAx5gar5p8jWb2jOGMUKC0nMFjuorazmogyJnKvFcRhbfQcCQGXhutw8/CelAepeKwjyyHNcxiHW2+n8jplTuFxCTuMCJiBoRMe6VJErw1001suHI7yMcpyMjUGfA4+vGRWecETJiQY8QXLMcHXMEcRI5SBbdnXDet20w4nt4wROuakHUc49DW9dlLXFtLbwOcvFi8Q1PIASap+xboDrClpDDCCQTxXMZ6sR6V1HZdkqXIbeCNicGSDhZsKnpgIJ6mOY8ti8Mo4pxWjzJ95ancu22ZFhGuu5UAC0gXCAIGYIMGSM2PGs7hYFlCtKqGIN+5MEkGFXIkATAPEc6z2sKl2AAFFl2gfddGNa714i5cYah5EiIhVU5+8h0b4ZBqyUTzHcD4Q0BgCjd4xDTw3w0f8cxNX7Vdr3U2QqwX7XcBBzHxgjiciCYEGre9hgZbhll4QCYvIeWHxjqv3a+fe1e2m5tDLixLbJUHgTljbzJGfUTxqWlHakR1JWiU1eivKVdKpf2ruOCihSFVMWQliIOfxEZTwXEeVbtmCnIDEgMQMu9uDOOltRn0GZ1qu7LuSGBO6iu8c8gCB57o8p51a2dlOFLZIW5cUnP3U1wgc3bM9J5VxpRcZNHrKdRVIKa6+fI17Qly6Q7W2upn4TA5QgEkL1iT9Kj9o2muWoSStvewllZlAGcZKwEcCDpUtbi8bSBhkwtm7bYEfhEfWsLl+0+RuXFI071Q8eTjeHzrU37il7KeQ1skBXwyToIk/Xd9YqZZQkBADkwbIxJ7tcgeEQSTwFebDs5tlwCpBLJOTIVjExI5BYaRoVjjUrY7QK42BFrwqvvXIzwjkCd5j/IV38HT3dFdufieP6Trb7Ey4LLw18zbbML9mcKnda7Gbf8ATsLrH76k1FY204ek5nnjuDMn7qQOZrO5de44VRLEQAMlVeS/CnM6t0GRytBUMW4uXIzuEDCoHwA5AD4jly5VZ05550KGvPPOpiyXGUTht2+GPdX8toeL1DedenZMt53I6lLKegeT/drwElsiWc+8SVBJzUY/EZgx4FNahaBAaJKtFxCMORMKZEHXdMkwYrINg2O38dkedxT/AOlFbLWzXVztFW//AJ3BP6YAPqpredmtsxFoJgZQzMwBNrnmeJE5cCJqOti0zXLpXDaQQoGRJjdz1xHU+Y61rtXM7NjpfYTtUnHs7yCssoIggE7yxwgmR512FfL+yNqe1tOzF2JJiZ1C3CVAxakQQ0HSvqFczGQ2Z3XWdLBz2oWfUKg9t3imz3WGoRo84gVOqD25ZL7PeUalGjziRVCrfdytrZlxanDoUtCLQEjdNwjES3woNWboMhWu7ZxGLrOT8A3n82jcT5etaLO1TmJXKFCIWZV5LooJ4nM1nbTguz3G63CdeZERXhSwZf0e2MotJ0JN1/kDE/Op1jsQiGRnUnJiQF3TrAyKnKrTsyxhQFgqsc4AChZ4edSL+0KsTqdABJPpy66VYhRvqSKHEo07GQE41zJMQSBHCDqTGs51r2zskQcIxdDGL8r6z0aRXSZEcCNOelam2YcMqxKg+ow4PqOPt3IGIycJwyddM0boVmJ0IIqYbPeJs4JzwPn0UCCemQrHtK33fe291y5xM0xh4iVzjpnnNYbHiNvEdWAs2x0Pib6Ez0qFqzsaMp9osnCoUQHKr5b2Ij1JQ+UVkrBnE+EYnP4RoP0pbH5jVxcQMdoC+4EZfO2IP7EVQ7Ou5cPMqnooLt9EFe8/x/HSxFF06ju4Wz7Hp4WMHpc4VJJGNjcuNGgJKr+zkdSK8YCc90IpZo1BYQqDnAwL+qtljaChymCAkxiQ4VAKsvzOWeehrJktNMTbPEDft/TeXjrESa9CYNVlSRhZTLKGA+NQNB94CSp8xpWtJgic1ghhyywuPLdB6H7tTdsDPLjAzLhKG3cEKFzIwmDnmflWhyBdRgN1wGjo+Tr9XomDHslz30pukg8hE+IAnTjXX+zroLndlg0xMaZhrcA8f4gz6Vr/APx52QD39x1DCe6EgGcJljn+X611209lWmQqEVDwZVAYHgQYrh42O1idtPRWMOotlxIN4SbJbMjHZfrIwn0yxeVatmvMSyOoYYsiuTh1UYys5E+IgZSMWuYOfaNzCCbgjIYxwbD7yHqsqRqARyzjbRtAtO5dgAyhg50L280YR8a5EDipHETGQlX2z2t3Fq5b1LQbTDQTKuc9IEjCeJINcLVh252mdovNcIwg+FeQ69eZqvq9ShsoqVJbTFKUqQ0JGwXAtxScxiEjoDJrqNotG4124u/hcKUmCVUDCVIzVgcRB86jexPZgdmuuHwqCq4VmSwhpMEABSRnHi6V7csHZ7hAJCycDjCxAPuuFJDaZrM8RxFc7FW27nb6Nn7mw+48e5j3xLx4jmrQPdvIueXBxPWtVu4l0mLQUDkGut5wHBjqAambQguRcIKPwvWZdT+IDeHqPWq+44J32tluFwSD5krvA/iT1qqzqIxsWAztbVt0sZaIi2oDOYOkkKPy1s2hzcZVRdRhROAUiQD6QzHqo515ZMM4Y48cEuCSClsFrgDECfCqnzrKzdKWTdP8S8SicwJl2Hmcv016OjK9OLXBfbnwPEYqLjWmnxf358T2+6oDbQ7v9pc4udD+UHILxPQE1gLLMCq7rqcSoYIYp4lfLeeIIGkHKtdm20Blg4d4IRk6iVcjnGkagZ8akQGClCYMBDMHLMW2PC4vutoRlUuhX1Nd66MC3FWbc4XT4Ac2Q/dJzU8DW/8AoZcm4zYLcENcYQzqchun3iMieMAgTWMlibluO8g94kbtxeLYefxLqD9dLXjkUPKMRLG2OJTWV++AWGhisZ9XPPOZnLr555yJO0XARgUd3bGZnNpOjXOJY+6mp1OWVYYQ2bAixbOSal3Pun4nJ15ac61BlWJJM+EDxtPwjPADxY7xqbmkFsK3Au6v9nYT4m5ty4k1jQys+efAhOrd9bLeM3UZ44GVwoPwgifxAcK+rV857M2XFfsJBlmDwfELaHvJf7zsJPoK+jVQxsruKL2CVlJilKrdr29i5tWFDXB4mPgSdMXM8lH0rnzmoq7Lxx3anZg2e864sIY4knHBU6gFDIKnLjwrVYuBmVcDtJAkXbpGZ1MqMq7C57Po6t3jM9xv7XRgRpgjJR0HrNc12hsd/Z/EbrAaOpBSObAqSv1HWvLY3AVKUtuMfdfl9SaMky5d9/PgFjzYkT9APXrVPtilW3hgxe8WlRyGI+vM8gBkbG3cF+2HUidMpicpExOsQYyIB4RWy1cW4uC4AToQQIJHTSen7iDWIvK6LRq2fbES0swBkBgBIPLCImTy1zqbafEJgjodR0PWqqxs2CGAwgas/uydFHOTmchygGp+xMCMpI1LHiTmQOcafTyNGSH2/sXeIpkLB3ieCxmfP/U1UXdpwwVGcYbKcgcu8PU8P+auO33AtgGM2Hi8IjPMatnG7xqibdJJJDcSc2Wfeb/qEZKo0+tUq3xEM9Tbabu7dw6k/Zr1Kgl28pLmelUez/wz+K//AOVl/OrQ2XugC2uu7bXmBmQDyylm4mBVSZtO6OrLniwsCDoQy5/dY+eEc69T/i1N3qT+i58jRnuy2mK4gA6mZwEY1zPiU5MOMGfMVkqE+E23j3W3WHoxkejRWnYmWILAFTAJBjPSLi7y8dZFSr94xvMjj7zWrn1OFq9e9TBidnHv7K/5XaPrP71r2fZmutatLutidcyN0FpknpJ86ldl+zd7aTu2xbT42DgR90Fji9MutfR+xOwbWzWyiCS3jZgCW8+nSq9fEKmrRefPaaSlwJfZuxLZtLbTRRrxJ4sepOdeXO0LYMA4m5IC5HnhmPWvP6rs/wD6k8sIj5aVJRAogAAcgIFcZubd36kWZDfamIj+j3CDz7qD6F6re0uz7F1MN2xctgaEDTr9mWA9cq6ClEpLNMw4nzHtL2NuKMezsL9v7sYvlo3p8q5q4hUkMCCNQRBHmK+4JaUEkAAtEkDMxpPOofanY1naBF1ATwbRh5MM/SrMK7/kROjwPjNbtl2c3HVF1YgDIn1gZ11PbfsNctgvYbvFGeE5PHSMm+nlUn2a2VbC5HFecbxTPAvwKQDnzb5TFTSrRUbo0VN3syysdnoioICpaZQAQCXed7FrJjESBkOeRiWbIBuWmUMg1WJDJAIYD40kDqANSKX3KowwS2AgTlhWM8K5kDmzRJ9BUzbzhd34qtth5hnBA6sGK+tUnmWlloc5sXs3v2+7uOoZSzMrD3ciCDrvEQdIBq8T2Ztkzda5d6OQF/SoE+tTuy9kwAmIxEkL8Kklgv8AeJ6THCpta7KJvaKvzHOe2PZeLZ8VoANaDQANUYQ6geUH8tcZt4xNaRcwttAIjVhiYjMTl15V9WrgvaLsi1s93vCoe08ju5GJWMGVHEZHTSa6WDrfwfccrGUb++u8qcDJorASDC27gKt8akyJ5iYIyrBlg4kCnEN5MylwcWTj5r4lOlZsNiPG4nTe/mDWu5esKsWmdpIJD4cB/wAJU/eGdX19H4FF/VeJ628MaEyIM6usaFo8Q4C4PJhWdq+tw54VuHOCYtufiRh/DfqMjWkISQ1ucUzhY4XJ4lHyDHqIJ4g16+FzhdSH4wAjz1Qwr+alT0pYxc2iw1t5tkLcgjDcCq+fwk7j+YIrH+kMk47TSMxM4S3G45PjPLOBWH2iDCLqlfgujD/duCB6GrHsDsV9pbeVFsg5sgjFHuoQY8yKxKSitqWhtGLk9mOpc+wuwk95tLEkuSqFgJw5Ymy0kgCOGGuurG2gUBVAAAAAGgA0ArKuLVqbybkdilT3cVEjdpbT3Vm5c+FWPqBlWHZOy93aVdWIlzxLtmxPrWXauzG7ZuWxqysB5xl9admbULtpHGpGY4hhkynqDIqr/wBc+GXjn+CXqJVKUqYwRLnZ6e6MHkMvUVWbXsLCSR+ZRiB/Ev8AuOYq+pVStgqVTO1n2EkakonNW54SR91gVP6sx5CtG1dpWrKgMQCMgixMcMuFXvaPZFu8pDAidSpgnz4N6g1UD2ZdP4dy3+a0AfmpH7Vya+AxEfgSfPaTb9HOXL73WNyCPvHIKOjNuoOok9a0WtjxEM5OCd1VBlzyQeIzxY5n61049lbjNN2/PIBBA8gTE9SDV12f2TatHEoJc6uxxN8zoOgioKXRNeb/APTJeL8iN1EReweyyn2lwAXCICjRF+EdeZ/0q0v7OjiHVWHJgCPrW2lejoUo0YKENERN3KlvZrZCZ/o9ueigD5DKpOzdkWLeaWbSnmEWfnE1MJjWoF3tuwpjvVJ5LLn5LJqWdfZXvS8WMywpVZ/XS8Ld8+Vm5/MU/r20PH3lv8du4o+ZEVFv6XzIWZZ0rXYvq4xIysOakEfMVsqRO+aMClKVkClKUAqJe2IGcDNbJ1wxB8wRE9RB61LpQFW3ZjnLvFC5SFQiSOLNjlj5mOhrTc222twhQ+0XhkcIBw6wCckTU9c6s9usl7TorFWZSAw4EjI1U7B2lbsILd22dnK5eEm2ebLcAgzrnnzqWEU1e1+winJp2vbtJH9J2ptLFtPx3ST8lU/vQ7LtL+O8lscrSb36nJj5V6faLZuF5T+GWPyANef11i/hWL79cHdr87mGtrTWkbd3qa3g9ZX7/QyTsKz7wa4edx2c/UwPSpGzdmWbZlLSKeYUT89a92G7cYE3LYt8gHxnrMAAfWpVRynPRvzJIxjql5FD2n7Mo8tZdrLclztk9U09R9aodo7H2u2Duu54G09sD1GAMPSu8pUsMTOOTz+pFPDQlmsvofMNo7OvthU2L7wZLurtn0WSAo+Zqdb7E2pyFS2QgAH/AGgowPM4TJXyFfQaVK8bLqSI1go8Wcx2b7JKM7zYtPs0xLay5qTvft0rpUQAAAAAZADICsqVWnVlN3kyzCnGC91ClKVGbiqradle05u2RiDZ3LWmL76Hg/TQ+dWtK0nBSQI2w7el0ShzGTKcmU8mU5g1JqHtvZlu4QxBVxo6HC49RqOhkVHwbTb0a3eX732b/qAKn5CtNucfiV+1emv3MlpSqz+tWH8TZ7y9VAuD5oSfpQdvWeJcedu4P8tZ39Prdvrl9xZlnSqw9vWPiY+Vu4f8tP65B8Fq+/lbKj5vhFN/T+ZfcWZZ0Jqr73an8Nu3aHN2xt+lYH96g7GDZ3rj3ehOFP0LAPrNY3jfwxffl+/IWM73bNsHCmK6/wANoYvmfCvqRWH/AGm58Fhf/EufyUfWrGzaVRCqFA4AAD5Cs6bEpfE/DL9/YXKwdiWzndL3j/1GJH6BC/SrC1ZVRCqFHIAAfSs6VvGnGOiFxSlK3MFdtHZCE47ZNq58SZT+NdGHnW7s+7cIIuoFZTEjwt95eI8jpUulRqmoyvHIzcUpSpDApSlAKUpQClKUB4BXtKUApSlAKUpQClKUApSlAKUpQClKUApSlAKUpQClKUApSlAKUpQClKUApSlAKUpQClKUApSlAKUpQClKUApSlAKUpQClKUApSlAKUpQClKUApSlAKUpQClKUApSlAKUpQClKUApSlAKUpQClKUApSlAKUpQClKUApSlAKUpQClKUApSlAKUpQClKUAp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2" descr="「紫陽花イラスト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4" descr="「七夕イラスト」の画像検索結果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6" descr="「七夕イラスト」の画像検索結果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8" descr="「七夕イラスト」の画像検索結果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AutoShape 2" descr="「ハイビスカスイラスト無料」の画像検索結果"/>
          <p:cNvSpPr>
            <a:spLocks noChangeAspect="1" noChangeArrowheads="1"/>
          </p:cNvSpPr>
          <p:nvPr/>
        </p:nvSpPr>
        <p:spPr bwMode="auto">
          <a:xfrm>
            <a:off x="6096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「ハイビスカスイラスト無料」の画像検索結果"/>
          <p:cNvSpPr>
            <a:spLocks noChangeAspect="1" noChangeArrowheads="1"/>
          </p:cNvSpPr>
          <p:nvPr/>
        </p:nvSpPr>
        <p:spPr bwMode="auto">
          <a:xfrm>
            <a:off x="762000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" name="Picture 2" descr="C:\Users\南片江\Desktop\otonarisan_logo_manual\logo_small_standar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3777" y="323528"/>
            <a:ext cx="95049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タイトル 1"/>
          <p:cNvSpPr txBox="1">
            <a:spLocks/>
          </p:cNvSpPr>
          <p:nvPr/>
        </p:nvSpPr>
        <p:spPr bwMode="auto">
          <a:xfrm>
            <a:off x="3454260" y="9144000"/>
            <a:ext cx="6572505" cy="25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n-US" altLang="ja-JP" sz="1400" b="1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</p:txBody>
      </p:sp>
      <p:pic>
        <p:nvPicPr>
          <p:cNvPr id="50" name="Picture 8">
            <a:extLst>
              <a:ext uri="{FF2B5EF4-FFF2-40B4-BE49-F238E27FC236}">
                <a16:creationId xmlns:a16="http://schemas.microsoft.com/office/drawing/2014/main" id="{052F7FFB-74E2-4BE0-94AA-4B04956AEBBC}"/>
              </a:ext>
            </a:extLst>
          </p:cNvPr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3357152" y="2195736"/>
            <a:ext cx="1440000" cy="1260000"/>
          </a:xfrm>
          <a:prstGeom prst="rect">
            <a:avLst/>
          </a:prstGeom>
          <a:ln w="57150" cap="sq" cmpd="thickThin">
            <a:solidFill>
              <a:srgbClr val="8CA06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8">
            <a:extLst>
              <a:ext uri="{FF2B5EF4-FFF2-40B4-BE49-F238E27FC236}">
                <a16:creationId xmlns:a16="http://schemas.microsoft.com/office/drawing/2014/main" id="{989CF1EF-C88C-43BD-B81A-B3DDAE6C792B}"/>
              </a:ext>
            </a:extLst>
          </p:cNvPr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1778072" y="2187870"/>
            <a:ext cx="1440000" cy="1260000"/>
          </a:xfrm>
          <a:prstGeom prst="rect">
            <a:avLst/>
          </a:prstGeom>
          <a:ln w="57150" cap="sq" cmpd="thickThin">
            <a:solidFill>
              <a:srgbClr val="8CA06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>
            <a:extLst>
              <a:ext uri="{FF2B5EF4-FFF2-40B4-BE49-F238E27FC236}">
                <a16:creationId xmlns:a16="http://schemas.microsoft.com/office/drawing/2014/main" id="{5EDC6DA7-4FCF-4A53-9330-023E232BD1C8}"/>
              </a:ext>
            </a:extLst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188640" y="2195736"/>
            <a:ext cx="1440000" cy="1260000"/>
          </a:xfrm>
          <a:prstGeom prst="rect">
            <a:avLst/>
          </a:prstGeom>
          <a:ln w="57150" cap="sq" cmpd="thickThin">
            <a:solidFill>
              <a:srgbClr val="8CA06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>
            <a:extLst>
              <a:ext uri="{FF2B5EF4-FFF2-40B4-BE49-F238E27FC236}">
                <a16:creationId xmlns:a16="http://schemas.microsoft.com/office/drawing/2014/main" id="{8D90CB8C-0699-4D8D-A5AE-D9963C31141A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5198528" y="7036275"/>
            <a:ext cx="1440000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>
            <a:extLst>
              <a:ext uri="{FF2B5EF4-FFF2-40B4-BE49-F238E27FC236}">
                <a16:creationId xmlns:a16="http://schemas.microsoft.com/office/drawing/2014/main" id="{607FCD72-77AE-416A-BCEE-FF89BC6F700D}"/>
              </a:ext>
            </a:extLst>
          </p:cNvPr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5198528" y="5583630"/>
            <a:ext cx="1440000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E310C71-7A1C-4165-A9E2-96528F516AD3}"/>
              </a:ext>
            </a:extLst>
          </p:cNvPr>
          <p:cNvSpPr txBox="1"/>
          <p:nvPr/>
        </p:nvSpPr>
        <p:spPr>
          <a:xfrm>
            <a:off x="4869160" y="3619589"/>
            <a:ext cx="19128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6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【</a:t>
            </a:r>
            <a:r>
              <a:rPr lang="ja-JP" altLang="en-US" sz="16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本日の昼食</a:t>
            </a:r>
            <a:r>
              <a:rPr lang="en-US" altLang="ja-JP" sz="16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】</a:t>
            </a:r>
            <a:endParaRPr lang="en-US" altLang="ja-JP" sz="1200" b="1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B2C390F-F764-8AE4-C805-A184C58CE2BB}"/>
              </a:ext>
            </a:extLst>
          </p:cNvPr>
          <p:cNvSpPr txBox="1"/>
          <p:nvPr/>
        </p:nvSpPr>
        <p:spPr>
          <a:xfrm>
            <a:off x="-504548" y="1627870"/>
            <a:ext cx="78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917D4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　生活リハビリ・制作レク（紫陽花作り）～</a:t>
            </a:r>
            <a:endParaRPr kumimoji="1" lang="ja-JP" altLang="en-US" b="1" dirty="0">
              <a:solidFill>
                <a:srgbClr val="917D46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EBB80725-D2BC-A2AE-1774-5B7F1BA1E648}"/>
              </a:ext>
            </a:extLst>
          </p:cNvPr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3357152" y="3605582"/>
            <a:ext cx="1440000" cy="1260000"/>
          </a:xfrm>
          <a:prstGeom prst="rect">
            <a:avLst/>
          </a:prstGeom>
          <a:ln w="57150" cap="sq" cmpd="thickThin">
            <a:solidFill>
              <a:srgbClr val="8CA06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D871D7D5-9153-E352-BCC5-25E78145C5F2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1771741" y="3601460"/>
            <a:ext cx="1440000" cy="1260000"/>
          </a:xfrm>
          <a:prstGeom prst="rect">
            <a:avLst/>
          </a:prstGeom>
          <a:ln w="57150" cap="sq" cmpd="thickThin">
            <a:solidFill>
              <a:srgbClr val="8CA06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>
            <a:extLst>
              <a:ext uri="{FF2B5EF4-FFF2-40B4-BE49-F238E27FC236}">
                <a16:creationId xmlns:a16="http://schemas.microsoft.com/office/drawing/2014/main" id="{80B3F1F1-DB48-62B5-D690-AA038AF03A70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r="5166"/>
          <a:stretch/>
        </p:blipFill>
        <p:spPr bwMode="auto">
          <a:xfrm>
            <a:off x="259995" y="7020272"/>
            <a:ext cx="1506077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09042BAF-49C1-9745-041A-FD3B64C59DEB}"/>
              </a:ext>
            </a:extLst>
          </p:cNvPr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1959921" y="5585607"/>
            <a:ext cx="1440000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98552CA9-3B93-FC9F-3071-141D375E9BE0}"/>
              </a:ext>
            </a:extLst>
          </p:cNvPr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3571423" y="5584598"/>
            <a:ext cx="1440000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id="{17FEF04F-1910-39CF-362A-83284A851F83}"/>
              </a:ext>
            </a:extLst>
          </p:cNvPr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r="7143"/>
          <a:stretch/>
        </p:blipFill>
        <p:spPr bwMode="auto">
          <a:xfrm>
            <a:off x="1958118" y="7036275"/>
            <a:ext cx="1440000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>
            <a:extLst>
              <a:ext uri="{FF2B5EF4-FFF2-40B4-BE49-F238E27FC236}">
                <a16:creationId xmlns:a16="http://schemas.microsoft.com/office/drawing/2014/main" id="{16FDAEED-E6C2-8FFA-262E-CA5BF164334E}"/>
              </a:ext>
            </a:extLst>
          </p:cNvPr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3571423" y="7044719"/>
            <a:ext cx="1440000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1FF444E-B1EC-7EDC-328D-75316611EBE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5212772" y="2002426"/>
            <a:ext cx="1248664" cy="1664511"/>
          </a:xfrm>
          <a:prstGeom prst="rect">
            <a:avLst/>
          </a:prstGeom>
          <a:ln w="57150" cap="sq" cmpd="thickThin">
            <a:solidFill>
              <a:srgbClr val="FF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7F07FACE-083C-DF25-C5E3-E07973A4671B}"/>
              </a:ext>
            </a:extLst>
          </p:cNvPr>
          <p:cNvPicPr>
            <a:picLocks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/>
        </p:blipFill>
        <p:spPr bwMode="auto">
          <a:xfrm>
            <a:off x="183644" y="3606034"/>
            <a:ext cx="1440000" cy="1260000"/>
          </a:xfrm>
          <a:prstGeom prst="rect">
            <a:avLst/>
          </a:prstGeom>
          <a:ln w="57150" cap="sq" cmpd="thickThin">
            <a:solidFill>
              <a:srgbClr val="8CA06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>
            <a:extLst>
              <a:ext uri="{FF2B5EF4-FFF2-40B4-BE49-F238E27FC236}">
                <a16:creationId xmlns:a16="http://schemas.microsoft.com/office/drawing/2014/main" id="{A26821C3-192D-44E3-A6FB-0BC8595B06CC}"/>
              </a:ext>
            </a:extLst>
          </p:cNvPr>
          <p:cNvPicPr>
            <a:picLocks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r="5166"/>
          <a:stretch/>
        </p:blipFill>
        <p:spPr bwMode="auto">
          <a:xfrm>
            <a:off x="266739" y="5583630"/>
            <a:ext cx="1506077" cy="1260000"/>
          </a:xfrm>
          <a:prstGeom prst="rect">
            <a:avLst/>
          </a:prstGeom>
          <a:ln w="57150" cap="sq" cmpd="thickThin">
            <a:solidFill>
              <a:srgbClr val="917D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9842006-6CCA-6689-69D0-6D09016ED856}"/>
              </a:ext>
            </a:extLst>
          </p:cNvPr>
          <p:cNvSpPr txBox="1"/>
          <p:nvPr/>
        </p:nvSpPr>
        <p:spPr>
          <a:xfrm>
            <a:off x="66561" y="5079546"/>
            <a:ext cx="668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917D4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　外出（徳栄寺）～</a:t>
            </a:r>
            <a:endParaRPr kumimoji="1" lang="ja-JP" altLang="en-US" b="1" dirty="0">
              <a:solidFill>
                <a:srgbClr val="917D46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13430B0-BAF4-9676-48CD-492302F1BA14}"/>
              </a:ext>
            </a:extLst>
          </p:cNvPr>
          <p:cNvSpPr txBox="1"/>
          <p:nvPr/>
        </p:nvSpPr>
        <p:spPr>
          <a:xfrm>
            <a:off x="4812410" y="3964086"/>
            <a:ext cx="221223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1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・赤魚とパプリカ甘辛煮</a:t>
            </a:r>
          </a:p>
          <a:p>
            <a:pPr>
              <a:defRPr/>
            </a:pPr>
            <a:r>
              <a:rPr lang="ja-JP" altLang="en-US" sz="11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・蒟蒻厚揚げの煮物</a:t>
            </a:r>
          </a:p>
          <a:p>
            <a:pPr>
              <a:defRPr/>
            </a:pPr>
            <a:r>
              <a:rPr lang="ja-JP" altLang="en-US" sz="11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・オクラとカニカマの</a:t>
            </a:r>
            <a:endParaRPr lang="en-US" altLang="ja-JP" sz="1100" b="1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  <a:p>
            <a:pPr>
              <a:defRPr/>
            </a:pPr>
            <a:r>
              <a:rPr lang="ja-JP" altLang="en-US" sz="11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　ゴマだれサラダ</a:t>
            </a:r>
            <a:endParaRPr lang="en-US" altLang="ja-JP" sz="1100" b="1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  <a:p>
            <a:pPr>
              <a:defRPr/>
            </a:pPr>
            <a:r>
              <a:rPr lang="ja-JP" altLang="en-US" sz="11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・白菜と豆腐のお味噌汁</a:t>
            </a:r>
            <a:endParaRPr lang="en-US" altLang="ja-JP" sz="1100" b="1" dirty="0">
              <a:solidFill>
                <a:srgbClr val="917D46"/>
              </a:solidFill>
              <a:latin typeface="HG正楷書体-PRO" pitchFamily="66" charset="-128"/>
              <a:ea typeface="HG正楷書体-PRO" pitchFamily="66" charset="-128"/>
            </a:endParaRPr>
          </a:p>
          <a:p>
            <a:pPr>
              <a:defRPr/>
            </a:pPr>
            <a:r>
              <a:rPr lang="ja-JP" altLang="en-US" sz="1100" b="1" dirty="0">
                <a:solidFill>
                  <a:srgbClr val="917D46"/>
                </a:solidFill>
                <a:latin typeface="HG正楷書体-PRO" pitchFamily="66" charset="-128"/>
                <a:ea typeface="HG正楷書体-PRO" pitchFamily="66" charset="-128"/>
              </a:rPr>
              <a:t>・島根県産特別栽培米つや姫</a:t>
            </a:r>
          </a:p>
        </p:txBody>
      </p:sp>
    </p:spTree>
    <p:extLst>
      <p:ext uri="{BB962C8B-B14F-4D97-AF65-F5344CB8AC3E}">
        <p14:creationId xmlns:p14="http://schemas.microsoft.com/office/powerpoint/2010/main" val="226198082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クラシック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109831</TotalTime>
  <Words>102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HG正楷書体-PRO</vt:lpstr>
      <vt:lpstr>游ゴシック</vt:lpstr>
      <vt:lpstr>Arial</vt:lpstr>
      <vt:lpstr>Calibri</vt:lpstr>
      <vt:lpstr>Corbel</vt:lpstr>
      <vt:lpstr>Times New Roman</vt:lpstr>
      <vt:lpstr>Wingdings 2</vt:lpstr>
      <vt:lpstr>ジャパネスク</vt:lpstr>
      <vt:lpstr>おとなりさん。本日のご様子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おとなりさん。事業所紹介　 ※おとなりさん。の事業所には、設計から意味があります。</dc:title>
  <dc:creator>koganeikouen</dc:creator>
  <cp:lastModifiedBy>おとなりさん。 小田部</cp:lastModifiedBy>
  <cp:revision>7387</cp:revision>
  <cp:lastPrinted>2024-06-12T06:27:31Z</cp:lastPrinted>
  <dcterms:created xsi:type="dcterms:W3CDTF">2012-01-16T01:07:47Z</dcterms:created>
  <dcterms:modified xsi:type="dcterms:W3CDTF">2024-06-12T06:28:30Z</dcterms:modified>
</cp:coreProperties>
</file>