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21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D150-367C-4B90-86CA-D0067DB6F75D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4D92-B007-498D-8306-CDF689EA70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6326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D150-367C-4B90-86CA-D0067DB6F75D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4D92-B007-498D-8306-CDF689EA70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1481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D150-367C-4B90-86CA-D0067DB6F75D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4D92-B007-498D-8306-CDF689EA70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1999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D150-367C-4B90-86CA-D0067DB6F75D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4D92-B007-498D-8306-CDF689EA70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518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D150-367C-4B90-86CA-D0067DB6F75D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4D92-B007-498D-8306-CDF689EA70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81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D150-367C-4B90-86CA-D0067DB6F75D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4D92-B007-498D-8306-CDF689EA70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426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D150-367C-4B90-86CA-D0067DB6F75D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4D92-B007-498D-8306-CDF689EA70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745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D150-367C-4B90-86CA-D0067DB6F75D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4D92-B007-498D-8306-CDF689EA70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881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D150-367C-4B90-86CA-D0067DB6F75D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4D92-B007-498D-8306-CDF689EA70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94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D150-367C-4B90-86CA-D0067DB6F75D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4D92-B007-498D-8306-CDF689EA70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8704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D150-367C-4B90-86CA-D0067DB6F75D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04D92-B007-498D-8306-CDF689EA70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61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3D150-367C-4B90-86CA-D0067DB6F75D}" type="datetimeFigureOut">
              <a:rPr kumimoji="1" lang="ja-JP" altLang="en-US" smtClean="0"/>
              <a:t>2020/6/26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04D92-B007-498D-8306-CDF689EA70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855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A37860-CBE5-43BD-947B-AD20A008D3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395B84E-0CDC-4679-8272-E29AAA4029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721024E-82BD-4427-B816-A7D974B97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532"/>
            <a:ext cx="6858000" cy="102870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432C203-9E82-4BB4-AE95-BDEB94B3F19B}"/>
              </a:ext>
            </a:extLst>
          </p:cNvPr>
          <p:cNvSpPr/>
          <p:nvPr/>
        </p:nvSpPr>
        <p:spPr>
          <a:xfrm>
            <a:off x="874334" y="3018239"/>
            <a:ext cx="54461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令和</a:t>
            </a:r>
            <a:r>
              <a:rPr kumimoji="1" lang="en-US" altLang="ja-JP" sz="4000" b="1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2</a:t>
            </a:r>
            <a:r>
              <a:rPr kumimoji="1" lang="ja-JP" altLang="en-US" sz="4000" b="1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年</a:t>
            </a:r>
            <a:r>
              <a:rPr kumimoji="1" lang="en-US" altLang="ja-JP" sz="4000" b="1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8</a:t>
            </a:r>
            <a:r>
              <a:rPr kumimoji="1" lang="ja-JP" altLang="en-US" sz="4000" b="1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月</a:t>
            </a:r>
            <a:r>
              <a:rPr kumimoji="1" lang="en-US" altLang="ja-JP" sz="4000" b="1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20</a:t>
            </a:r>
            <a:r>
              <a:rPr kumimoji="1" lang="ja-JP" altLang="en-US" sz="4000" b="1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日</a:t>
            </a:r>
            <a:r>
              <a:rPr lang="en-US" altLang="ja-JP" sz="4000" b="1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(</a:t>
            </a:r>
            <a:r>
              <a:rPr lang="ja-JP" altLang="en-US" sz="4000" b="1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木</a:t>
            </a:r>
            <a:r>
              <a:rPr lang="en-US" altLang="ja-JP" sz="4000" b="1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)</a:t>
            </a:r>
          </a:p>
          <a:p>
            <a:pPr algn="ctr"/>
            <a:r>
              <a:rPr lang="en-US" altLang="ja-JP" sz="4000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11</a:t>
            </a:r>
            <a:r>
              <a:rPr lang="ja-JP" altLang="en-US" sz="4000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：</a:t>
            </a:r>
            <a:r>
              <a:rPr lang="en-US" altLang="ja-JP" sz="4000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00</a:t>
            </a:r>
            <a:r>
              <a:rPr lang="ja-JP" altLang="en-US" sz="4000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～</a:t>
            </a:r>
            <a:r>
              <a:rPr lang="en-US" altLang="ja-JP" sz="4000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14</a:t>
            </a:r>
            <a:r>
              <a:rPr lang="ja-JP" altLang="en-US" sz="4000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：</a:t>
            </a:r>
            <a:r>
              <a:rPr lang="en-US" altLang="ja-JP" sz="4000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30</a:t>
            </a:r>
            <a:endParaRPr kumimoji="1" lang="ja-JP" altLang="en-US" sz="4000" dirty="0">
              <a:solidFill>
                <a:schemeClr val="bg1"/>
              </a:solidFill>
              <a:latin typeface="HG明朝E" panose="02020809000000000000" pitchFamily="17" charset="-128"/>
              <a:ea typeface="HG明朝E" panose="02020809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60251E0-72F3-467C-8CC2-ACC211972858}"/>
              </a:ext>
            </a:extLst>
          </p:cNvPr>
          <p:cNvSpPr/>
          <p:nvPr/>
        </p:nvSpPr>
        <p:spPr>
          <a:xfrm>
            <a:off x="713115" y="5508369"/>
            <a:ext cx="3429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明朝E" panose="02020800000000000000" pitchFamily="18" charset="-128"/>
                <a:ea typeface="HGP明朝E" panose="02020800000000000000" pitchFamily="18" charset="-128"/>
                <a:cs typeface="メイリオ" panose="020B0604030504040204" pitchFamily="50" charset="-128"/>
              </a:rPr>
              <a:t>場所　西東京市新町</a:t>
            </a:r>
            <a:r>
              <a:rPr lang="en-US" altLang="ja-JP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明朝E" panose="02020800000000000000" pitchFamily="18" charset="-128"/>
                <a:ea typeface="HGP明朝E" panose="02020800000000000000" pitchFamily="18" charset="-128"/>
                <a:cs typeface="メイリオ" panose="020B0604030504040204" pitchFamily="50" charset="-128"/>
              </a:rPr>
              <a:t>6-11-16</a:t>
            </a:r>
          </a:p>
          <a:p>
            <a:r>
              <a:rPr lang="ja-JP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明朝E" panose="02020800000000000000" pitchFamily="18" charset="-128"/>
                <a:ea typeface="HGP明朝E" panose="02020800000000000000" pitchFamily="18" charset="-128"/>
                <a:cs typeface="メイリオ" panose="020B0604030504040204" pitchFamily="50" charset="-128"/>
              </a:rPr>
              <a:t>　　　　おとなりさん小金井公園</a:t>
            </a:r>
            <a:endParaRPr lang="en-US" altLang="ja-JP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明朝E" panose="02020800000000000000" pitchFamily="18" charset="-128"/>
              <a:ea typeface="HGP明朝E" panose="02020800000000000000" pitchFamily="18" charset="-128"/>
              <a:cs typeface="メイリオ" panose="020B0604030504040204" pitchFamily="50" charset="-128"/>
            </a:endParaRPr>
          </a:p>
          <a:p>
            <a:endParaRPr lang="en-US" altLang="ja-JP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明朝E" panose="02020800000000000000" pitchFamily="18" charset="-128"/>
              <a:ea typeface="HGP明朝E" panose="02020800000000000000" pitchFamily="18" charset="-128"/>
              <a:cs typeface="メイリオ" panose="020B0604030504040204" pitchFamily="50" charset="-128"/>
            </a:endParaRPr>
          </a:p>
          <a:p>
            <a:r>
              <a:rPr lang="ja-JP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明朝E" panose="02020800000000000000" pitchFamily="18" charset="-128"/>
                <a:ea typeface="HGP明朝E" panose="02020800000000000000" pitchFamily="18" charset="-128"/>
                <a:cs typeface="メイリオ" panose="020B0604030504040204" pitchFamily="50" charset="-128"/>
              </a:rPr>
              <a:t>電話　</a:t>
            </a:r>
            <a:r>
              <a:rPr lang="en-US" altLang="ja-JP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明朝E" panose="02020800000000000000" pitchFamily="18" charset="-128"/>
                <a:ea typeface="HGP明朝E" panose="02020800000000000000" pitchFamily="18" charset="-128"/>
                <a:cs typeface="メイリオ" panose="020B0604030504040204" pitchFamily="50" charset="-128"/>
              </a:rPr>
              <a:t>0422-27-8465</a:t>
            </a:r>
          </a:p>
          <a:p>
            <a:endParaRPr lang="en-US" altLang="ja-JP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明朝E" panose="02020800000000000000" pitchFamily="18" charset="-128"/>
              <a:ea typeface="HGP明朝E" panose="02020800000000000000" pitchFamily="18" charset="-128"/>
              <a:cs typeface="メイリオ" panose="020B0604030504040204" pitchFamily="50" charset="-128"/>
            </a:endParaRPr>
          </a:p>
          <a:p>
            <a:r>
              <a:rPr lang="ja-JP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明朝E" panose="02020800000000000000" pitchFamily="18" charset="-128"/>
                <a:ea typeface="HGP明朝E" panose="02020800000000000000" pitchFamily="18" charset="-128"/>
                <a:cs typeface="メイリオ" panose="020B0604030504040204" pitchFamily="50" charset="-128"/>
              </a:rPr>
              <a:t>担当　犬飼・古田</a:t>
            </a:r>
            <a:endParaRPr lang="en-US" altLang="ja-JP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P明朝E" panose="02020800000000000000" pitchFamily="18" charset="-128"/>
              <a:ea typeface="HGP明朝E" panose="02020800000000000000" pitchFamily="18" charset="-128"/>
              <a:cs typeface="メイリオ" panose="020B0604030504040204" pitchFamily="50" charset="-128"/>
            </a:endParaRPr>
          </a:p>
          <a:p>
            <a:r>
              <a:rPr lang="ja-JP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明朝E" panose="02020800000000000000" pitchFamily="18" charset="-128"/>
                <a:ea typeface="HGP明朝E" panose="02020800000000000000" pitchFamily="18" charset="-128"/>
                <a:cs typeface="メイリオ" panose="020B0604030504040204" pitchFamily="50" charset="-128"/>
              </a:rPr>
              <a:t>　</a:t>
            </a:r>
            <a:r>
              <a:rPr lang="en-US" altLang="ja-JP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明朝E" panose="02020800000000000000" pitchFamily="18" charset="-128"/>
                <a:ea typeface="HGP明朝E" panose="02020800000000000000" pitchFamily="18" charset="-128"/>
                <a:cs typeface="メイリオ" panose="020B0604030504040204" pitchFamily="50" charset="-128"/>
              </a:rPr>
              <a:t>※</a:t>
            </a:r>
            <a:r>
              <a:rPr lang="ja-JP" alt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明朝E" panose="02020800000000000000" pitchFamily="18" charset="-128"/>
                <a:ea typeface="HGP明朝E" panose="02020800000000000000" pitchFamily="18" charset="-128"/>
                <a:cs typeface="メイリオ" panose="020B0604030504040204" pitchFamily="50" charset="-128"/>
              </a:rPr>
              <a:t>詳細はお問合せください。</a:t>
            </a:r>
            <a:endParaRPr lang="ja-JP" altLang="en-US" dirty="0"/>
          </a:p>
        </p:txBody>
      </p:sp>
      <p:pic>
        <p:nvPicPr>
          <p:cNvPr id="17" name="図 2">
            <a:extLst>
              <a:ext uri="{FF2B5EF4-FFF2-40B4-BE49-F238E27FC236}">
                <a16:creationId xmlns:a16="http://schemas.microsoft.com/office/drawing/2014/main" id="{AF541BF8-8242-4376-98A0-C97D775170D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365" y="5229292"/>
            <a:ext cx="4010260" cy="23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2" descr="C:\Users\pc-user\Documents\小金井公園\おとなりさん。ロゴ\おとなりさん。ロゴ170101～\logo_medium_standard.png">
            <a:extLst>
              <a:ext uri="{FF2B5EF4-FFF2-40B4-BE49-F238E27FC236}">
                <a16:creationId xmlns:a16="http://schemas.microsoft.com/office/drawing/2014/main" id="{390A7404-8E93-4517-83CA-7B9B6FFA84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54"/>
          <a:stretch/>
        </p:blipFill>
        <p:spPr bwMode="auto">
          <a:xfrm>
            <a:off x="-406537" y="-39532"/>
            <a:ext cx="2527574" cy="1513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27E6955-0BE5-4893-B536-00CB7334C102}"/>
              </a:ext>
            </a:extLst>
          </p:cNvPr>
          <p:cNvSpPr txBox="1"/>
          <p:nvPr/>
        </p:nvSpPr>
        <p:spPr>
          <a:xfrm>
            <a:off x="0" y="1048666"/>
            <a:ext cx="61405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夏まつり</a:t>
            </a:r>
            <a:endParaRPr lang="en-US" altLang="ja-JP" sz="6000" b="1" dirty="0">
              <a:solidFill>
                <a:schemeClr val="bg1"/>
              </a:solidFill>
              <a:latin typeface="HG明朝E" panose="02020809000000000000" pitchFamily="17" charset="-128"/>
              <a:ea typeface="HG明朝E" panose="02020809000000000000" pitchFamily="17" charset="-128"/>
            </a:endParaRPr>
          </a:p>
          <a:p>
            <a:pPr algn="ctr"/>
            <a:r>
              <a:rPr lang="ja-JP" altLang="en-US" sz="6000" b="1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　　　イベント</a:t>
            </a:r>
            <a:endParaRPr lang="en-US" altLang="ja-JP" sz="6000" b="1" dirty="0">
              <a:solidFill>
                <a:schemeClr val="bg1"/>
              </a:solidFill>
              <a:latin typeface="HG明朝E" panose="02020809000000000000" pitchFamily="17" charset="-128"/>
              <a:ea typeface="HG明朝E" panose="02020809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4D8D8CD-DA24-4EAD-917C-732745A18AD8}"/>
              </a:ext>
            </a:extLst>
          </p:cNvPr>
          <p:cNvSpPr txBox="1"/>
          <p:nvPr/>
        </p:nvSpPr>
        <p:spPr>
          <a:xfrm>
            <a:off x="1452446" y="4535838"/>
            <a:ext cx="4470245" cy="667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800" b="1" dirty="0">
                <a:solidFill>
                  <a:schemeClr val="bg1"/>
                </a:solidFill>
                <a:latin typeface="HG明朝E" panose="02020809000000000000" pitchFamily="17" charset="-128"/>
                <a:ea typeface="HG明朝E" panose="02020809000000000000" pitchFamily="17" charset="-128"/>
              </a:rPr>
              <a:t>ヨーヨー釣り、輪投げ、射的もあります。是非、遊びに来てください！</a:t>
            </a:r>
            <a:endParaRPr lang="en-US" altLang="ja-JP" sz="1800" b="1" dirty="0">
              <a:solidFill>
                <a:schemeClr val="bg1"/>
              </a:solidFill>
              <a:latin typeface="HG明朝E" panose="02020809000000000000" pitchFamily="17" charset="-128"/>
              <a:ea typeface="HG明朝E" panose="020208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0393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</TotalTime>
  <Words>64</Words>
  <Application>Microsoft Office PowerPoint</Application>
  <PresentationFormat>A4 210 x 297 mm</PresentationFormat>
  <Paragraphs>12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HGP明朝E</vt:lpstr>
      <vt:lpstr>HG明朝E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furuta</dc:creator>
  <cp:lastModifiedBy>furuta</cp:lastModifiedBy>
  <cp:revision>8</cp:revision>
  <dcterms:created xsi:type="dcterms:W3CDTF">2020-06-23T13:51:45Z</dcterms:created>
  <dcterms:modified xsi:type="dcterms:W3CDTF">2020-06-26T12:45:41Z</dcterms:modified>
</cp:coreProperties>
</file>